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05"/>
  </p:normalViewPr>
  <p:slideViewPr>
    <p:cSldViewPr snapToGrid="0" snapToObjects="1">
      <p:cViewPr varScale="1">
        <p:scale>
          <a:sx n="90" d="100"/>
          <a:sy n="90" d="100"/>
        </p:scale>
        <p:origin x="23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A10B-9D21-AE48-807B-B0E86D1FE3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680929-415C-5344-93CF-D749D33D0D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0A321-16F4-4D4C-867D-39E261A3D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042BF-DA4D-A044-AA51-51F353979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6D6D7-135F-4248-B265-53B6CDFE6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87046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E5AE5-923C-E14A-9048-20DB8C4AA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E34F8C-4915-0444-992F-DF71AB01AC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ADD13-0C45-AC42-8B6E-ACA9BEC1A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4461C-3544-8847-BE2F-20DAC6DFB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09A7E-4414-F64F-A10F-E24F8D87C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38565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1CC586-DED9-294C-ADAF-AA9D4B26E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ACA277-2BCC-D14D-ABE6-2DAA699BEC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08E46-39C3-974E-90F4-1E1D837BB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D7A61-BE24-C44D-8AAC-6A8D1F824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6B376-CCD1-734C-87EA-58740C050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76427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B52EF-82E0-DB4E-BD99-4774463CF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A16CE-0C5A-9A4E-8A2E-2ADF25E9A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AF712A-7485-C34E-AE43-264209738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6572D-FC4E-C840-BCFA-E1E0C78C4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52939-5AFA-4A41-AB48-B3A28F130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62162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10C04-D2A1-5C43-B648-230BB25D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F6242-B0D1-414A-B493-92BB26B2E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4A3296-45A8-714B-BFDE-E0F0D986A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573A1-E585-754F-AABA-E15672BF7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D3371-4D3C-A749-BC98-7DB4F578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26577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F02CC-660A-5449-82DE-B2919F57A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FF787-9AC5-F54E-82EA-EF4850DA0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DA2F12-1316-2448-9D43-FB8EBB8FC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2619E-3021-4B45-9815-9A2F96A07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8753E7-C3F2-BF49-9026-FD26B7D2E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EAD76-E7E7-9043-958E-C8521F3D1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11564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7077D-5E81-9240-8546-339B94847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2192E2-35B4-0146-A3AE-9C4CE72EC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6AC596-E4D1-304A-B908-FF2F0C6F7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C2A1AD-4620-4F4B-96A8-016530BA1A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AC4EF2-2B36-9C4D-8D1B-3780089372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61E33C-7C45-7447-A069-D48036724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FD92B2-A7F9-A84A-85AF-262C734E0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1BE5DC-8645-5C43-B2E4-BC51DF015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82493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59270-B8FD-BD4A-9DD0-F7B1DA879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C0431-3EE4-1D43-86CA-4B058F7D6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1A5173-FB9D-C64C-89C7-A3AFFF794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529963-A0B6-F24C-B788-7601E6134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56399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7BAA4-F645-DB43-82D2-29AD584C2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C92743-56E9-3848-AB4E-D3FB883DA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017F92-B340-FB40-93C2-3544CBC51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52130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B252B-A580-F24C-BEA6-E5892C67B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1D28B-DEAA-0C43-9E02-F0C794709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3D6B5F-2F2E-B547-A4DA-126309E8D5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6FFF52-257C-AE45-B999-C882BE772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8F7870-4E08-F643-A6E6-37E7EA0FF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81243-C114-B745-A367-98B2B32FC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13810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62F65-45C9-1444-A122-2373F5B95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0169F8-A55F-CD46-88E2-91A1DEA698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9DA3F2-95B5-1544-92B1-3C63B6B0DE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A0302-D37A-044F-ABBE-7E84064C7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6A4608-AB4F-4E4E-8D35-EE2AA0653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BD3460-ED36-2644-9401-48175D998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39733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A3083B-4377-E34F-85A2-77D114674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F84ADE-972D-7948-AD12-F9F2B17DC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F52DA-14E7-5C46-8A4A-9CCA2FB693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44A3F-5258-5747-9AFB-A0F9E82B6F27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E8088-EA95-F649-AD8C-E1941CA9F2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CC84B-CD92-0B4B-9697-FC8C0BEF27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17C3DD-D75D-3243-9826-D08E76CB11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7458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AAF9A-BDA8-D74A-8CEF-51BF41E223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EDC1FD-22A9-CC4B-8CB7-C5F032E32A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61733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39E908-E781-C44A-B5A7-360477C59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541" y="0"/>
            <a:ext cx="85069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581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19B5AF-24D6-F74A-95A3-95DEE26B8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4906"/>
            <a:ext cx="12192000" cy="576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74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ADFF87-0337-A945-A8A5-81B76D017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2758"/>
            <a:ext cx="12192000" cy="595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73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E8D489-1CFB-0440-A079-74816F94C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8696"/>
            <a:ext cx="12192000" cy="546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823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0FE747-24FE-934F-B88B-EAE6B3903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6788"/>
            <a:ext cx="12192000" cy="544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39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Lasek, Ivo</dc:creator>
  <cp:lastModifiedBy>Lasek, Ivo</cp:lastModifiedBy>
  <cp:revision>2</cp:revision>
  <dcterms:created xsi:type="dcterms:W3CDTF">2018-11-27T20:28:02Z</dcterms:created>
  <dcterms:modified xsi:type="dcterms:W3CDTF">2018-11-27T21:19:00Z</dcterms:modified>
</cp:coreProperties>
</file>

<file path=docProps/thumbnail.jpeg>
</file>